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0" autoAdjust="0"/>
    <p:restoredTop sz="94660"/>
  </p:normalViewPr>
  <p:slideViewPr>
    <p:cSldViewPr snapToGrid="0">
      <p:cViewPr varScale="1">
        <p:scale>
          <a:sx n="30" d="100"/>
          <a:sy n="30" d="100"/>
        </p:scale>
        <p:origin x="84" y="19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7E758-DBAF-46C9-A99F-CECA44C982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13E943-CB3A-490C-A4D4-BE0EACC5E8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5814F0-CEAB-4443-8381-B8D35A456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DDDF-D32E-4A48-A960-22323E19A2BF}" type="datetimeFigureOut">
              <a:rPr lang="en-CA" smtClean="0"/>
              <a:t>2018-08-15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61AD02-B22C-45A3-844F-9927A0FFB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2DBA7-37EA-4D67-BE26-1337544B6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5F789-12E7-46AE-953F-EE03B7F3964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2077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3D761-4802-4E22-9636-174D16097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11CABD-FDA1-4928-9242-BF26AADC45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327B6-F047-4B60-B6DD-CA41E3989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DDDF-D32E-4A48-A960-22323E19A2BF}" type="datetimeFigureOut">
              <a:rPr lang="en-CA" smtClean="0"/>
              <a:t>2018-08-15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C2318-B5BA-4167-9D0F-A6355D916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17E7A0-F042-4293-B201-1DDF6CC48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5F789-12E7-46AE-953F-EE03B7F3964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1776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06B525-3564-49F7-81BA-144CAEBA7C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165CB3-5ADE-4CA9-8764-EACAD84788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4E7157-8B6D-42AE-811A-BD467890C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DDDF-D32E-4A48-A960-22323E19A2BF}" type="datetimeFigureOut">
              <a:rPr lang="en-CA" smtClean="0"/>
              <a:t>2018-08-15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1090C7-EE21-497E-8E1A-DDE519678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4F30A-790D-4843-B171-F3C54A97F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5F789-12E7-46AE-953F-EE03B7F3964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891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FA2B8-398E-49C1-86D9-CF1F64CFE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1D78C-926E-4E0B-814F-822AB66DCD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6B89E6-7FD0-4F4C-B65B-9C329B663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DDDF-D32E-4A48-A960-22323E19A2BF}" type="datetimeFigureOut">
              <a:rPr lang="en-CA" smtClean="0"/>
              <a:t>2018-08-15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1DCA8-4A80-42A1-B86D-31CAACAF7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B0013-202D-462E-B8C1-CD8DA80D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5F789-12E7-46AE-953F-EE03B7F3964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68199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396DD-32A9-4E8D-A8F8-02C354A2E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54B1C8-FC2E-40FE-80F7-69508371AD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6FA58-60BD-40D3-B00E-1E272D773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DDDF-D32E-4A48-A960-22323E19A2BF}" type="datetimeFigureOut">
              <a:rPr lang="en-CA" smtClean="0"/>
              <a:t>2018-08-15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91F2C-FD12-4B6A-8A33-125F49BED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7A4AA-3D7E-40A2-8AF3-E5F6EB658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5F789-12E7-46AE-953F-EE03B7F3964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77505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AA789-2CCE-4D5C-9F96-405BBA75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BAD79C-CD35-4A46-9031-6CE52900D2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555EFF-3C4E-4CFE-9E0A-D1E21DA5A4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8FFA21-F85A-4B8A-A31B-778D8BF95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DDDF-D32E-4A48-A960-22323E19A2BF}" type="datetimeFigureOut">
              <a:rPr lang="en-CA" smtClean="0"/>
              <a:t>2018-08-15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C61EFB-33C1-41CD-8F07-16EDA0C12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55B812-FB52-446A-B3D3-A2DD5F4B5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5F789-12E7-46AE-953F-EE03B7F3964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2523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7B51C-81D1-45A4-820A-A0BBDF34A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CC748F-DEF0-4E6B-BFE7-CA7145FCB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B0070E-9009-4505-8948-BB32522361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505E49-90B3-4F82-BC75-96CE9C456A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0C59E7-EE51-4D55-9A93-0E56252D81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39553A-F150-45DD-9D12-C74E955D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DDDF-D32E-4A48-A960-22323E19A2BF}" type="datetimeFigureOut">
              <a:rPr lang="en-CA" smtClean="0"/>
              <a:t>2018-08-15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A78482-DDB8-4662-B375-3C6B8A7E8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FAC39F-6731-4D0C-BDCA-3BFABF86F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5F789-12E7-46AE-953F-EE03B7F3964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81890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3D129-0EDD-435C-BF5D-830E1C5AE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32CC50-E19D-48A2-AC15-F3403ADA4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DDDF-D32E-4A48-A960-22323E19A2BF}" type="datetimeFigureOut">
              <a:rPr lang="en-CA" smtClean="0"/>
              <a:t>2018-08-15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CCB2B4-7FDD-49B5-9CC6-38ADA64EA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2D56F9-8E91-4E77-AE14-8E3695DB1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5F789-12E7-46AE-953F-EE03B7F3964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18063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C9E3A8-9832-4F86-B852-982950348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DDDF-D32E-4A48-A960-22323E19A2BF}" type="datetimeFigureOut">
              <a:rPr lang="en-CA" smtClean="0"/>
              <a:t>2018-08-15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C90A8A-F6F0-43B8-9A10-B4A49108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16177-96A6-4AD9-9234-3D8C705FC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5F789-12E7-46AE-953F-EE03B7F3964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18326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CF94C-D3B8-40C8-BDE0-82A4103AF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06C12-394A-4D8E-9934-99CCE45E42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81E59E-D441-4562-A1CD-BE933AD3D9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B95C13-0BBA-4A9A-92BA-4AE5C65B6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DDDF-D32E-4A48-A960-22323E19A2BF}" type="datetimeFigureOut">
              <a:rPr lang="en-CA" smtClean="0"/>
              <a:t>2018-08-15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E24A4F-3A0F-47F8-A787-DD55BF9BC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95BADF-F8B9-459D-8500-88BD8D979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5F789-12E7-46AE-953F-EE03B7F3964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5531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B6B10-1E55-4B58-8F2E-434BA8FDF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445C8E-DE07-45C3-BA0E-9DD8ED8DA2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53AF86-6E9A-48C5-8637-3B8CE427E7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5AF4FF-D14E-4028-BB8F-4D558383C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DDDF-D32E-4A48-A960-22323E19A2BF}" type="datetimeFigureOut">
              <a:rPr lang="en-CA" smtClean="0"/>
              <a:t>2018-08-15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9152E8-6BA2-4493-A9C8-D1DC865EE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C2BAE9-2E03-49F9-8535-B4C826515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5F789-12E7-46AE-953F-EE03B7F3964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82682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581DDF-13DE-4E65-9366-F2744D7AE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878F98-E899-49E0-9384-FFBE98589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88764C-A5B0-4528-BE3D-D6B8D1FD5A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BCDDDF-D32E-4A48-A960-22323E19A2BF}" type="datetimeFigureOut">
              <a:rPr lang="en-CA" smtClean="0"/>
              <a:t>2018-08-15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1C796-59E1-4C6C-AF92-9E87C33C9E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ECC9B0-4643-459E-94B0-DDC5587F25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95F789-12E7-46AE-953F-EE03B7F3964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50741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43FF5-F219-4442-8169-68961F5559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48898"/>
            <a:ext cx="9144000" cy="1382298"/>
          </a:xfrm>
        </p:spPr>
        <p:txBody>
          <a:bodyPr/>
          <a:lstStyle/>
          <a:p>
            <a:r>
              <a:rPr lang="en-US" dirty="0"/>
              <a:t>Ludwig van Beethoven – 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FBCBCA-3AD4-4CFD-9C7E-686BD54A1D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53340"/>
            <a:ext cx="9144000" cy="1655762"/>
          </a:xfrm>
        </p:spPr>
        <p:txBody>
          <a:bodyPr>
            <a:normAutofit/>
          </a:bodyPr>
          <a:lstStyle/>
          <a:p>
            <a:r>
              <a:rPr lang="en-US" sz="4800" dirty="0"/>
              <a:t>Symphony No. 9, IV, “Presto” (Opening)</a:t>
            </a:r>
            <a:endParaRPr lang="en-CA" sz="4800" dirty="0"/>
          </a:p>
        </p:txBody>
      </p:sp>
      <p:pic>
        <p:nvPicPr>
          <p:cNvPr id="4" name="Beeth9Opening4thMvt">
            <a:hlinkClick r:id="" action="ppaction://media"/>
            <a:extLst>
              <a:ext uri="{FF2B5EF4-FFF2-40B4-BE49-F238E27FC236}">
                <a16:creationId xmlns:a16="http://schemas.microsoft.com/office/drawing/2014/main" id="{30F5055F-E475-4AB0-B64E-5DB8DE1560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13224" y="2627545"/>
            <a:ext cx="1765551" cy="1765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681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27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17</Words>
  <Application>Microsoft Office PowerPoint</Application>
  <PresentationFormat>Widescreen</PresentationFormat>
  <Paragraphs>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Ludwig van Beethoven –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Ludwig van Beethoven – </dc:title>
  <dc:creator>kelly warnock</dc:creator>
  <cp:lastModifiedBy>kelly warnock</cp:lastModifiedBy>
  <cp:revision>1</cp:revision>
  <dcterms:created xsi:type="dcterms:W3CDTF">2018-08-16T03:08:21Z</dcterms:created>
  <dcterms:modified xsi:type="dcterms:W3CDTF">2018-08-16T03:15:37Z</dcterms:modified>
</cp:coreProperties>
</file>

<file path=docProps/thumbnail.jpeg>
</file>